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49805407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49805407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4980540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4980540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49805407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49805407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49805407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49805407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49805407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49805407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498054071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498054071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49bf04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49bf04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498054071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498054071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498054071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498054071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498054071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498054071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498054071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498054071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9805407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9805407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49805407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49805407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49805407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49805407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4980540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49805407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4fef1a2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4fef1a2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4980540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49805407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49805407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49805407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9805407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49805407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9805407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49805407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49805407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49805407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49bf0408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49bf0408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8RgIJg908kJuXp3v0r49KJ9VL8pMq-P/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Oh99JeNz4b835WcTKsaJ1dTa7-hw5uC/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ZrI1jl5A2Dy3-cHYJk3CfYtRAnB3pIu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7gbe6h-bm13gA0BppZxNnbR_DSwj1w1h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050" y="1867425"/>
            <a:ext cx="3772649" cy="212054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85200" y="158625"/>
            <a:ext cx="859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Pedagogy and Classroom Exercises to </a:t>
            </a:r>
            <a:endParaRPr sz="2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 Resilience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49050" y="124625"/>
            <a:ext cx="90459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Idea 3. Oranges from Valencia (Booklet pages 16-22)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How does this build resilience?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Negotiation skills help us to manage conflict with empathy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Provides an important tool in our ‘bag of tricks’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What is the pedagogy?  Cognitive psychology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the brain memorises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Action, doing and movement is key to this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28950" y="124600"/>
            <a:ext cx="90861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Lesson objectives: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Take-away negotiation techniques for any situation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Recognise the benefit of showing empathy to others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Practice negotiations skills to help memorise methods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114550" y="2311150"/>
            <a:ext cx="9086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Task and resources: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1.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groups, learners explore negotiation techniques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2.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oranges to both groups and start the task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3.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Learners identify successful techniques and how positive language helped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49050" y="124625"/>
            <a:ext cx="9045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Idea 4. Lesson in a Tardis to realise our place in history (Booklet pages 22-24)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How does this build resilience?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Helps learners recognise now is only a moment in time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Recognising we can contribute to history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Explore time management tips (optional)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What is the pedagogy? Frederic Bartlett’s Schema Theory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Familiar things build memories 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Improved recall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28950" y="124600"/>
            <a:ext cx="90861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Lesson objectives: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Realise that the areas we are studying have a history and others have paved the way sometimes at great sacrifice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Reflect on how we may become a part of this history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Our point in history is only a short moment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125875" y="2571750"/>
            <a:ext cx="88809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Task and resources: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1.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Dr Who theme tune to help remind learners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2.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Research topic through time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lvl="0" indent="-108585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3.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Present difference on eras and reflect on our generation’s   contribution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49050" y="124625"/>
            <a:ext cx="9045900" cy="4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Idea 5. Communication skills to help the learner be assertive at work (Booklet pages 24-32)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How does this build resilience?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Under the pillar of emotional resilience, you can help your learners find easy sentences that will help them to be calm but assertive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Helps learners realise that a part of being a positive employee is accepting justified comments but speaking up when needed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What is the pedagogy? Liberationism 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tutor helps the learner to find freedom through education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can you learn when you are hungry and cold?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28950" y="124600"/>
            <a:ext cx="90861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Lesson objectives: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Take away communications strategies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Learn the difference between rudeness and expression of rights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Build assertion skills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85675" y="2350725"/>
            <a:ext cx="88809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Task and resources: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1.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Learners explore the communication techniques given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0" indent="-10287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2.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Learners are given scenarios and they match these to the  techniques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lvl="0" indent="-108585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3.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Learners practice these ideas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75" y="0"/>
            <a:ext cx="8267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 rot="-1210315">
            <a:off x="2127892" y="2053175"/>
            <a:ext cx="4713517" cy="157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Lessons that directly discuss resilience and coping skills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007550" y="1881700"/>
            <a:ext cx="395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Overcoming self-sabotage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00" y="820550"/>
            <a:ext cx="5157875" cy="35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6178200" y="1345425"/>
            <a:ext cx="2743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How does stress make you feel?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0" title="Stress_word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275" y="745100"/>
            <a:ext cx="6104874" cy="34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007550" y="1689100"/>
            <a:ext cx="3954000" cy="2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Beginner’s Guide to Having Good Self-Esteem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75" y="1179000"/>
            <a:ext cx="4633677" cy="308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75" y="1141150"/>
            <a:ext cx="4197699" cy="34249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667675" y="919350"/>
            <a:ext cx="395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lvl="0" indent="-342900" algn="l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Epigenetic shifts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90625"/>
            <a:ext cx="90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Changes in neurology and behaviour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67675" y="1663975"/>
            <a:ext cx="395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2. ADHD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667675" y="2408600"/>
            <a:ext cx="4401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3. Neurological changes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667675" y="3153225"/>
            <a:ext cx="395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4. Loneliness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667675" y="3965825"/>
            <a:ext cx="395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5. Long-term stress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469025" y="1640550"/>
            <a:ext cx="25944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Body confidence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32" title="output_HD720_(6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25" y="252088"/>
            <a:ext cx="6185776" cy="463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6253775" y="1186500"/>
            <a:ext cx="27552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difference between stress and anxiety 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33" title="Embracing stres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75" y="998550"/>
            <a:ext cx="5815651" cy="327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210150" y="147275"/>
            <a:ext cx="87237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b="1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Scan the QR Code to access today’s resources on  Trello 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575" y="1672775"/>
            <a:ext cx="3130850" cy="31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10150" y="147275"/>
            <a:ext cx="87237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b="1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Scan the QR Code to access today’s resources on  Trello 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575" y="1672775"/>
            <a:ext cx="3130850" cy="31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75" y="0"/>
            <a:ext cx="8267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 rot="-1210315">
            <a:off x="2050642" y="2253598"/>
            <a:ext cx="4713517" cy="110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Using pedagogy to build resilience 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8950" y="90625"/>
            <a:ext cx="90459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Idea 1: Embracing fear in the present day is good practice for the working world (Booklet pages 6-9)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How does this build resilience?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Learners need to know that fear is a neuro reaction that can be controlled. 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Teenagers struggle with reasoning.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What is the pedagogy? Piaget’s constructivism 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Real-life scenarios will help a learner to understand the topic being presented</a:t>
            </a: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Tasks that are authentic help memorisation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8950" y="124600"/>
            <a:ext cx="90861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Lesson objectives: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Realise fear is rational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Practice techniques from managing workplace scenarios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Relate this workplace scenario to everyday life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8950" y="1911000"/>
            <a:ext cx="9034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Task and resources: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1.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Show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animation of fear in the brain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2.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a vocationally based scenario and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groups come up with a list of ways to cope with this scenario and calm their amygdalae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3.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Have a class debate on effective ideas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4.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Grounding techniques (i.e., water, 5,4,3,2,1 and ice method)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49050" y="124625"/>
            <a:ext cx="9045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Idea 2. Get ready to embrace, enjoy and manage change because the working world, as well as our personal lives, will be filled with it (Booklet pages 9-15).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How does this build resilience?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Prepare learners for future change that will inevitably occur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Realise that change is just a moment in time that will pass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C560"/>
              </a:buClr>
              <a:buSzPts val="2000"/>
              <a:buFont typeface="Montserrat"/>
              <a:buAutoNum type="arabicPeriod"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What is the pedagogy? Vygotsky’s Social Constructivism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Zone of Proximal Development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Model, Question, Independent and Automatization </a:t>
            </a:r>
            <a:endParaRPr sz="3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0" y="30788"/>
            <a:ext cx="6159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Lesson objectives:</a:t>
            </a:r>
            <a:endParaRPr sz="2000" b="1">
              <a:solidFill>
                <a:srgbClr val="00C5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Recognise that change is inevitable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Take-away strategies to manage changes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Decide if problem-solving tools are useful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65500" y="1802875"/>
            <a:ext cx="87234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C560"/>
                </a:solidFill>
                <a:latin typeface="Montserrat"/>
                <a:ea typeface="Montserrat"/>
                <a:cs typeface="Montserrat"/>
                <a:sym typeface="Montserrat"/>
              </a:rPr>
              <a:t>Task and resources: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1.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Show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animation of John who is becoming a father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2.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Questions to help take ownership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3.</a:t>
            </a:r>
            <a:r>
              <a:rPr lang="en" sz="20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Subject-based problem (i.e., your company is moving, strategise on the fishbone)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Task 4.</a:t>
            </a:r>
            <a:r>
              <a:rPr lang="en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Interleaving to help automatization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 title="Chang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On-screen Show (16:9)</PresentationFormat>
  <Paragraphs>105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Harrison</dc:creator>
  <cp:lastModifiedBy>Scott Harrison</cp:lastModifiedBy>
  <cp:revision>1</cp:revision>
  <dcterms:modified xsi:type="dcterms:W3CDTF">2021-12-06T15:46:56Z</dcterms:modified>
</cp:coreProperties>
</file>